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6640-EDC8-47BE-AD49-DB87BDE7CD2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024C-4C80-4C2A-939D-221B872E1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6640-EDC8-47BE-AD49-DB87BDE7CD2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024C-4C80-4C2A-939D-221B872E1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6640-EDC8-47BE-AD49-DB87BDE7CD2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024C-4C80-4C2A-939D-221B872E1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6640-EDC8-47BE-AD49-DB87BDE7CD2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024C-4C80-4C2A-939D-221B872E1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6640-EDC8-47BE-AD49-DB87BDE7CD2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40024C-4C80-4C2A-939D-221B872E1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6640-EDC8-47BE-AD49-DB87BDE7CD2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024C-4C80-4C2A-939D-221B872E1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6640-EDC8-47BE-AD49-DB87BDE7CD2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024C-4C80-4C2A-939D-221B872E1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6640-EDC8-47BE-AD49-DB87BDE7CD2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024C-4C80-4C2A-939D-221B872E1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6640-EDC8-47BE-AD49-DB87BDE7CD2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024C-4C80-4C2A-939D-221B872E1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6640-EDC8-47BE-AD49-DB87BDE7CD2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024C-4C80-4C2A-939D-221B872E1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6640-EDC8-47BE-AD49-DB87BDE7CD2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024C-4C80-4C2A-939D-221B872E1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C16640-EDC8-47BE-AD49-DB87BDE7CD2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40024C-4C80-4C2A-939D-221B872E1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Речные рыбы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Карась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pPr algn="just"/>
            <a:r>
              <a:rPr lang="ru-RU" dirty="0" smtClean="0"/>
              <a:t>Рыба относится к семейству карповых, но не имеет усов. Неприхотлив, может жить в грязной воде. Населяет неглубокие места в реках. Питается растениями, зоопланктоном, червями, личинками. Вырастает до 3 кг. .</a:t>
            </a:r>
            <a:endParaRPr lang="ru-RU" dirty="0"/>
          </a:p>
        </p:txBody>
      </p:sp>
      <p:pic>
        <p:nvPicPr>
          <p:cNvPr id="6" name="Содержимое 5" descr="9.Карас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5078" y="1196975"/>
            <a:ext cx="6336393" cy="40322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Линь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pPr algn="just"/>
            <a:r>
              <a:rPr lang="ru-RU" dirty="0" smtClean="0"/>
              <a:t>Рыба семейства карповых, живёт в заросших камышом заливах рек, медлительна. Окрас чешуи зависит от местообитания. Отличительная черта рыбы – отсутствие выемки на хвостовом плавнике. Питается живыми организмами и водными растениями. </a:t>
            </a:r>
            <a:endParaRPr lang="ru-RU" dirty="0"/>
          </a:p>
        </p:txBody>
      </p:sp>
      <p:pic>
        <p:nvPicPr>
          <p:cNvPr id="7" name="Содержимое 6" descr="10.Лин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9470" y="1340769"/>
            <a:ext cx="8109418" cy="367240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Голавль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pPr algn="just"/>
            <a:r>
              <a:rPr lang="ru-RU" dirty="0" smtClean="0"/>
              <a:t>Обитает в прохладной воде быстрых рек. Питается личинками, мальками, лягушатами. Способен выпрыгнуть из воды, чтобы поймать насекомое. В длину достигает 70-80 см. Тело и голова — крупные. Голавль – сложная добыча, так как пуглив и осторожен. </a:t>
            </a:r>
            <a:endParaRPr lang="ru-RU" dirty="0"/>
          </a:p>
        </p:txBody>
      </p:sp>
      <p:pic>
        <p:nvPicPr>
          <p:cNvPr id="7" name="Содержимое 6" descr="11.Голав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72749"/>
            <a:ext cx="7920880" cy="384042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Язь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pPr algn="just"/>
            <a:r>
              <a:rPr lang="ru-RU" dirty="0" smtClean="0"/>
              <a:t>Внешне похож на плотву или голавля. Чешуя серебристая, с возрастом темнеет. Всеяден. Живёт в омутах, под мостом, у дерева, лежащего в воде. Язь зимой собирается в стаи. Хорошо переносит перепады температуры. </a:t>
            </a:r>
            <a:endParaRPr lang="ru-RU" dirty="0"/>
          </a:p>
        </p:txBody>
      </p:sp>
      <p:pic>
        <p:nvPicPr>
          <p:cNvPr id="7" name="Содержимое 6" descr="12. Яз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5812" y="1268760"/>
            <a:ext cx="7976628" cy="374659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Жерех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Живёт в стремительных водах, под плотинами и шлюзами. Рыба хищная с оригинальным способом охоты. Жерех выпрыгивает из воды, падает на жертву, оглушая её. Пищу захватывает костным выступом на нижней челюсти, перемалывает глоточными зубами. Достигает размера 120 см. Туловище широкое, сжатое с боков, с мощной спиной. Чешуя светло-серебристого цвета. </a:t>
            </a:r>
            <a:endParaRPr lang="ru-RU" dirty="0"/>
          </a:p>
        </p:txBody>
      </p:sp>
      <p:pic>
        <p:nvPicPr>
          <p:cNvPr id="7" name="Содержимое 6" descr="13. Жерех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750" y="1166620"/>
            <a:ext cx="8147050" cy="395008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Пескарь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pPr algn="just"/>
            <a:r>
              <a:rPr lang="ru-RU" dirty="0" smtClean="0"/>
              <a:t>Эта мелкая рыбёшка водится везде. Выбирает места с песчаным дном. У пескаря цилиндрическое тело с крупной чешуёй без слизи. Активен днём, ночью уходит на дно. Питается мелкими беспозвоночными, насекомыми, личинками. Весной поедают икру других рыб. </a:t>
            </a:r>
            <a:endParaRPr lang="ru-RU" dirty="0"/>
          </a:p>
        </p:txBody>
      </p:sp>
      <p:pic>
        <p:nvPicPr>
          <p:cNvPr id="7" name="Содержимое 6" descr="18 Пескар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858948" cy="338539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Белый амур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Травоядная крупная рыба, достигает 1,2 м. Чешуя амура крупная, с черным ободком. Любит тёплую воду. Амур является промысловой рыбой.</a:t>
            </a:r>
          </a:p>
          <a:p>
            <a:pPr algn="just"/>
            <a:endParaRPr lang="ru-RU" dirty="0"/>
          </a:p>
        </p:txBody>
      </p:sp>
      <p:pic>
        <p:nvPicPr>
          <p:cNvPr id="6" name="Содержимое 5" descr="19. Белый аму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8038864" cy="321554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Толстолобик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pPr algn="just"/>
            <a:r>
              <a:rPr lang="ru-RU" dirty="0" smtClean="0"/>
              <a:t>Крупная рыба, живущая в реках с умеренным течением. Обитает в тёплой воде, с наступлением холодов впадает в спячку. Толстолобик питается зоопланктоном. Стайная рыба, вес достигает 20 кг. </a:t>
            </a:r>
            <a:endParaRPr lang="ru-RU" dirty="0"/>
          </a:p>
        </p:txBody>
      </p:sp>
      <p:pic>
        <p:nvPicPr>
          <p:cNvPr id="6" name="Содержимое 5" descr="20.tolstolobik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5999" y="1340768"/>
            <a:ext cx="8168077" cy="381642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Сом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pPr algn="just"/>
            <a:r>
              <a:rPr lang="ru-RU" dirty="0" smtClean="0"/>
              <a:t>Хищная рыба-одиночка. Отличается отсутствием чешуи и наличием усов. Сом живёт в глубине, населяет подводные ямы. Питается моллюсками, лягушками, рыбой. Может съесть мёртвую рыбу. Ест и растительную пищу. Весит до 300 кг. Сом активен ночью, после дождя и во время тумана. </a:t>
            </a:r>
            <a:endParaRPr lang="ru-RU" dirty="0"/>
          </a:p>
        </p:txBody>
      </p:sp>
      <p:pic>
        <p:nvPicPr>
          <p:cNvPr id="6" name="Содержимое 5" descr="21.s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22268" y="1052513"/>
            <a:ext cx="4653451" cy="42481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Налим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pPr algn="just"/>
            <a:r>
              <a:rPr lang="ru-RU" dirty="0" smtClean="0"/>
              <a:t>Промышленная придонная рыба, хищник. Живёт под корягами. Питается моллюсками, мелкой рыбой, лягушками. Вырастает до 1 м. Нерест и активная рыбалка происходит зимой. </a:t>
            </a:r>
            <a:endParaRPr lang="ru-RU" dirty="0"/>
          </a:p>
        </p:txBody>
      </p:sp>
      <p:pic>
        <p:nvPicPr>
          <p:cNvPr id="6" name="Содержимое 5" descr="23. Нали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1394" y="1577181"/>
            <a:ext cx="7315200" cy="3200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Судак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r>
              <a:rPr lang="ru-RU" dirty="0" smtClean="0"/>
              <a:t>Стайная хищная рыба с ценным мясом, в состав которого входит весь перечень аминокислот. Отличительная черта судака – маскировочный окрас в виде темных вертикальных полос на спине. Обитает на дне чистых рек, в ямах. Питается мелкой рыбой, лягушками, рачками.</a:t>
            </a:r>
            <a:endParaRPr lang="ru-RU" dirty="0"/>
          </a:p>
        </p:txBody>
      </p:sp>
      <p:pic>
        <p:nvPicPr>
          <p:cNvPr id="14" name="Содержимое 13" descr="1.suda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191250" cy="22193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Угорь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pPr algn="just"/>
            <a:r>
              <a:rPr lang="ru-RU" dirty="0" smtClean="0"/>
              <a:t>Речной угорь живёт в местах с несильным течением и глинистым дном. Хищник, похож на змею. Питается раками, червями. Переползает в другой водоём по мокрой траве. Вырастает до 47 см. Обитает в Европейской части России, на нерест уходит в Саргассово море. После нереста рыба погибает. </a:t>
            </a:r>
            <a:endParaRPr lang="ru-RU" dirty="0"/>
          </a:p>
        </p:txBody>
      </p:sp>
      <p:pic>
        <p:nvPicPr>
          <p:cNvPr id="6" name="Содержимое 5" descr="22. Угор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3132" y="1554362"/>
            <a:ext cx="7857300" cy="331479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Вьюн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Небольшая рыбка с тонким вытянутым телом и жёлтой спинкой. Длина до 30 см. Обитает в тихих участках реки. В опасной ситуации зарывается в ил. Вовремя засухи ищет другой водоём, переползает по суше, в это время её отлавливают в лужах. Во время вылова вьюн пищит. Питается личинками и икрой других рыб. Причём стайка вьюнов может нанести существенный вред популяции карпа, карася или линя. Из-за отталкивающего внешнего вида вьюна редко едят, хотя его мясо нежное, жирное и похоже на линя.</a:t>
            </a:r>
            <a:endParaRPr lang="ru-RU" dirty="0"/>
          </a:p>
        </p:txBody>
      </p:sp>
      <p:pic>
        <p:nvPicPr>
          <p:cNvPr id="7" name="Содержимое 6" descr="24.Вью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188" y="1588660"/>
            <a:ext cx="8075612" cy="310600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Голец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pPr algn="just"/>
            <a:r>
              <a:rPr lang="ru-RU" dirty="0" smtClean="0"/>
              <a:t>Представитель семейства лососевых. Спина коричневая, тело в мелких пятнах. Чешуя отсутствует. Питается личинками и рыбьей икрой. </a:t>
            </a:r>
            <a:endParaRPr lang="ru-RU" dirty="0"/>
          </a:p>
        </p:txBody>
      </p:sp>
      <p:pic>
        <p:nvPicPr>
          <p:cNvPr id="7" name="Содержимое 6" descr="25.Голе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8229" y="1556792"/>
            <a:ext cx="8105086" cy="31683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Минога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Водится в бассейне Кубани, Дона. Живёт в чистой проточной воде, обитает на песчаном дне. Личиночный период миноги длится 5-6 лет. Личинки питаются планктоном и мелкими беспозвоночными, вырастают до 17-23 см. Взрослые миноги не питаются. Взрослое состояние длится около года, затем минога нерестится и погибает. Рыба внесена в Красную книгу.</a:t>
            </a:r>
            <a:endParaRPr lang="ru-RU" dirty="0"/>
          </a:p>
        </p:txBody>
      </p:sp>
      <p:pic>
        <p:nvPicPr>
          <p:cNvPr id="7" name="Содержимое 6" descr="26 Мино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750" y="1253548"/>
            <a:ext cx="8147050" cy="370320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Змееголов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Хищный обитатель рек весом до 30 кг. Внешне похож на змею, яростно охраняет свою территорию. Побеждает врага любого размера. В водоёме уничтожает рыбу и ищет другой, богатый кормом. Во время поиска другого водоёма способен до 5 суток дышать воздухом. </a:t>
            </a:r>
            <a:endParaRPr lang="ru-RU" dirty="0"/>
          </a:p>
        </p:txBody>
      </p:sp>
      <p:pic>
        <p:nvPicPr>
          <p:cNvPr id="7" name="Содержимое 6" descr="27. Змеегол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5009" y="1916832"/>
            <a:ext cx="7920880" cy="252028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Стерлядь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Ценная рыба семейства осетровых. Обитает на глубине в быстрых реках. Питается личинками, мелкими рачками, моллюсками, мелкой рыбой. Рыба тёмной серо-коричневой окраски. Характерная черта – узкий длинный нос. Вместо чешуи на теле пять рядов костяных наростов. Стерлядь отнесена к исчезающему виду. В регионах утверждены правила по её отлову. Ловля без лицензии запрещена.</a:t>
            </a:r>
            <a:endParaRPr lang="ru-RU" dirty="0"/>
          </a:p>
        </p:txBody>
      </p:sp>
      <p:pic>
        <p:nvPicPr>
          <p:cNvPr id="7" name="Содержимое 6" descr="28. Стерляд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5054" y="2132856"/>
            <a:ext cx="7393584" cy="223224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Форель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Обитает </a:t>
            </a:r>
            <a:r>
              <a:rPr lang="ru-RU" b="1" dirty="0" smtClean="0"/>
              <a:t>в быстрых холодных водах,</a:t>
            </a:r>
            <a:r>
              <a:rPr lang="ru-RU" dirty="0" smtClean="0"/>
              <a:t> обогащённых кислородом. Тело тонкое, вытянутое. Чешуя мелкая, плотная. Окраска от бурой до жёлтой. Голова – чёрная с жаберными крышками золотистого цвета. Тело усеяно пятнышками. Мясо белое или с розовым оттенком. Питается рачками, головастиками, личинками. Съедает икру, даже своих сородичей.</a:t>
            </a:r>
            <a:endParaRPr lang="ru-RU" dirty="0"/>
          </a:p>
        </p:txBody>
      </p:sp>
      <p:pic>
        <p:nvPicPr>
          <p:cNvPr id="6" name="Содержимое 5" descr="29.Фор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009" y="1700808"/>
            <a:ext cx="7989163" cy="280831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Хариус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Проворная рыбка с примечательной внешностью. На спинном плавнике хариуса яркие жёлтые пятна. Обитает на севере России </a:t>
            </a:r>
            <a:r>
              <a:rPr lang="ru-RU" b="1" dirty="0" smtClean="0"/>
              <a:t>в быстрых водах.</a:t>
            </a:r>
            <a:r>
              <a:rPr lang="ru-RU" dirty="0" smtClean="0"/>
              <a:t> Поймать можно на любую приманку. Ловля разрешена только по лицензии. Объект спортивной рыбалки. </a:t>
            </a:r>
            <a:endParaRPr lang="ru-RU" dirty="0"/>
          </a:p>
        </p:txBody>
      </p:sp>
      <p:pic>
        <p:nvPicPr>
          <p:cNvPr id="6" name="Содержимое 5" descr="30. Хариус европейски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780441" cy="324384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Уклейка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Стайная рыба, обитающая в поверхностных водах. Всеядная уклейка часто попадается на удочку летом и в конце зимы. Распространена повсеместно.</a:t>
            </a:r>
            <a:endParaRPr lang="ru-RU" dirty="0"/>
          </a:p>
        </p:txBody>
      </p:sp>
      <p:pic>
        <p:nvPicPr>
          <p:cNvPr id="7" name="Содержимое 6" descr="фото уклейк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369" y="1193800"/>
            <a:ext cx="61912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Быстрянка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Внешне похожа на уклейку. Отличительная черта – пунктирная полоса по бокам туловища. Размер быстрянки – 10-12 см. Питается водорослями и зоопланктоном. Населяет реки с быстрым течением.</a:t>
            </a:r>
            <a:endParaRPr lang="ru-RU" dirty="0"/>
          </a:p>
        </p:txBody>
      </p:sp>
      <p:pic>
        <p:nvPicPr>
          <p:cNvPr id="6" name="Содержимое 5" descr="рыба быстрянка фото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340768"/>
            <a:ext cx="71287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Окунь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r>
              <a:rPr lang="ru-RU" dirty="0" smtClean="0"/>
              <a:t>Хищник, питается мелкой рыбёшкой. Водится в тихих чистых водах на небольшой глубине. Окуни живут стаей. Характерным признаком вида является плавник, состоящий из двух частей. Передняя часть жёсткая и колючая, задняя – более мягкая. Средние размеры речного окуня – 30-45 см. </a:t>
            </a:r>
            <a:endParaRPr lang="ru-RU" dirty="0"/>
          </a:p>
        </p:txBody>
      </p:sp>
      <p:pic>
        <p:nvPicPr>
          <p:cNvPr id="6" name="Содержимое 5" descr="2.okun-m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813719"/>
            <a:ext cx="6286500" cy="29432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Ёрш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r>
              <a:rPr lang="ru-RU" dirty="0" smtClean="0"/>
              <a:t>Маленькая колючая рыбка. Живёт на илистом дне и питается личинками. Может поедать икру других рыб. Добычей рыбака рыба становится часто, но особой ценности не представляет. Вырастает до 18 см, вес – до 400 г. </a:t>
            </a:r>
            <a:endParaRPr lang="ru-RU" dirty="0"/>
          </a:p>
        </p:txBody>
      </p:sp>
      <p:pic>
        <p:nvPicPr>
          <p:cNvPr id="7" name="Содержимое 6" descr="3.Ёрш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62894" y="1596231"/>
            <a:ext cx="6172200" cy="31623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Плотва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r>
              <a:rPr lang="ru-RU" dirty="0" smtClean="0"/>
              <a:t>Мелкая стайная рыбка с серебристым телом. Обычно не вырастает более 20 см. Обитает на дне рек, в тихих участках, заросших травой. Там она прячется от хищников. В рацион плотвы входят рачки, черви, личинки, икра других рыб. </a:t>
            </a:r>
            <a:endParaRPr lang="ru-RU" dirty="0"/>
          </a:p>
        </p:txBody>
      </p:sp>
      <p:pic>
        <p:nvPicPr>
          <p:cNvPr id="6" name="Содержимое 5" descr="4.Плотв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53369" y="1648619"/>
            <a:ext cx="6191250" cy="3057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Лещ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pPr algn="just"/>
            <a:r>
              <a:rPr lang="ru-RU" dirty="0" smtClean="0"/>
              <a:t>Стайная рыба темно-серебристого цвета, живёт на илистом дне в водах со спокойным течением. Питается моллюсками, рачками, личинками, водорослями. Нерест происходит на отмели. Средняя продолжительность жизни – 7-8 лет. За это время вырастает на 41 см.</a:t>
            </a:r>
            <a:endParaRPr lang="ru-RU" dirty="0"/>
          </a:p>
        </p:txBody>
      </p:sp>
      <p:pic>
        <p:nvPicPr>
          <p:cNvPr id="10" name="Содержимое 9" descr="5.Лещ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46225"/>
            <a:ext cx="6286500" cy="33337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Густера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pPr algn="just"/>
            <a:r>
              <a:rPr lang="ru-RU" dirty="0" smtClean="0"/>
              <a:t>Стайная рыба с голубоватым телом и красными плавниками. Живёт в местах с медленным течением. Питается животной и растительной пищей. Не вырастает более 30 см.</a:t>
            </a:r>
            <a:endParaRPr lang="ru-RU" dirty="0"/>
          </a:p>
        </p:txBody>
      </p:sp>
      <p:pic>
        <p:nvPicPr>
          <p:cNvPr id="6" name="Содержимое 5" descr="6.Густера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4270" y="1052513"/>
            <a:ext cx="7009448" cy="42481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Сазан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/>
          <a:lstStyle/>
          <a:p>
            <a:pPr algn="just"/>
            <a:r>
              <a:rPr lang="ru-RU" dirty="0" smtClean="0"/>
              <a:t>Самый крупный из семейства карповых. Чешуя – тёмно-золотистого цвета. Живёт в местах, где много ям и коряг. Может обитать в загрязнённых водах. Питаются побегами камыша, икрой других рыб.</a:t>
            </a:r>
            <a:endParaRPr lang="ru-RU" dirty="0"/>
          </a:p>
        </p:txBody>
      </p:sp>
      <p:pic>
        <p:nvPicPr>
          <p:cNvPr id="6" name="Содержимое 5" descr="7.saz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7225" y="1772816"/>
            <a:ext cx="7926685" cy="302433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Карп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5373216"/>
            <a:ext cx="8291264" cy="75294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Ценная промысловая рыба, живущая на дне. Различают чешуйчатого, зеркального и голого карпа. Отличительная черта – наличие усов. Плодовит, подходит для промышленного разведения. В природе питается растительной пищей, личинкам. Рыба теплолюбива и обитает в южных регионах России. </a:t>
            </a:r>
            <a:endParaRPr lang="ru-RU" dirty="0"/>
          </a:p>
        </p:txBody>
      </p:sp>
      <p:pic>
        <p:nvPicPr>
          <p:cNvPr id="6" name="Содержимое 5" descr="8.Карп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9275" y="1272381"/>
            <a:ext cx="8128000" cy="3810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1184</Words>
  <Application>Microsoft Office PowerPoint</Application>
  <PresentationFormat>Экран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Речные рыбы</vt:lpstr>
      <vt:lpstr>Судак</vt:lpstr>
      <vt:lpstr>Окунь</vt:lpstr>
      <vt:lpstr>Ёрш</vt:lpstr>
      <vt:lpstr>Плотва</vt:lpstr>
      <vt:lpstr>Лещ</vt:lpstr>
      <vt:lpstr>Густера</vt:lpstr>
      <vt:lpstr>Сазан</vt:lpstr>
      <vt:lpstr>Карп</vt:lpstr>
      <vt:lpstr>Карась</vt:lpstr>
      <vt:lpstr>Линь</vt:lpstr>
      <vt:lpstr>Голавль</vt:lpstr>
      <vt:lpstr>Язь</vt:lpstr>
      <vt:lpstr>Жерех</vt:lpstr>
      <vt:lpstr>Пескарь</vt:lpstr>
      <vt:lpstr>Белый амур</vt:lpstr>
      <vt:lpstr>Толстолобик</vt:lpstr>
      <vt:lpstr>Сом</vt:lpstr>
      <vt:lpstr>Налим</vt:lpstr>
      <vt:lpstr>Угорь</vt:lpstr>
      <vt:lpstr>Вьюн</vt:lpstr>
      <vt:lpstr>Голец</vt:lpstr>
      <vt:lpstr>Минога</vt:lpstr>
      <vt:lpstr>Змееголов</vt:lpstr>
      <vt:lpstr>Стерлядь</vt:lpstr>
      <vt:lpstr>Форель</vt:lpstr>
      <vt:lpstr>Хариус</vt:lpstr>
      <vt:lpstr>Уклейка</vt:lpstr>
      <vt:lpstr>Быстрянка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Речные рыбы</dc:title>
  <dc:creator>Админ</dc:creator>
  <cp:lastModifiedBy>1</cp:lastModifiedBy>
  <cp:revision>31</cp:revision>
  <dcterms:created xsi:type="dcterms:W3CDTF">2018-11-25T06:05:25Z</dcterms:created>
  <dcterms:modified xsi:type="dcterms:W3CDTF">2020-02-13T07:39:59Z</dcterms:modified>
</cp:coreProperties>
</file>